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5" r:id="rId4"/>
    <p:sldId id="266" r:id="rId5"/>
    <p:sldId id="257" r:id="rId6"/>
    <p:sldId id="258" r:id="rId7"/>
    <p:sldId id="259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620688"/>
            <a:ext cx="7164288" cy="1470025"/>
          </a:xfrm>
        </p:spPr>
        <p:txBody>
          <a:bodyPr>
            <a:normAutofit/>
          </a:bodyPr>
          <a:lstStyle/>
          <a:p>
            <a:pPr algn="ctr"/>
            <a:r>
              <a:rPr lang="uk-UA" u="sng" dirty="0" smtClean="0"/>
              <a:t>Вплив хімічних сполук на довкілля.</a:t>
            </a:r>
            <a:endParaRPr lang="uk-UA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2172268"/>
          </a:xfrm>
        </p:spPr>
        <p:txBody>
          <a:bodyPr/>
          <a:lstStyle/>
          <a:p>
            <a:r>
              <a:rPr lang="uk-UA" u="sng" dirty="0" smtClean="0"/>
              <a:t>Над проектом працювала учениця 9 класу </a:t>
            </a:r>
          </a:p>
          <a:p>
            <a:r>
              <a:rPr lang="uk-UA" u="sng" dirty="0" smtClean="0"/>
              <a:t>КЗО НВК №125 ДМР</a:t>
            </a:r>
          </a:p>
          <a:p>
            <a:r>
              <a:rPr lang="uk-UA" u="sng" dirty="0" smtClean="0"/>
              <a:t>Макітренко Анастасія</a:t>
            </a:r>
          </a:p>
          <a:p>
            <a:r>
              <a:rPr lang="uk-UA" u="sng" dirty="0" smtClean="0"/>
              <a:t>Керівник: </a:t>
            </a:r>
            <a:r>
              <a:rPr lang="uk-UA" u="sng" dirty="0" err="1" smtClean="0"/>
              <a:t>Христюк</a:t>
            </a:r>
            <a:r>
              <a:rPr lang="uk-UA" u="sng" dirty="0" smtClean="0"/>
              <a:t> О.Г.</a:t>
            </a:r>
            <a:endParaRPr lang="uk-UA" u="sng" dirty="0"/>
          </a:p>
        </p:txBody>
      </p:sp>
    </p:spTree>
    <p:extLst>
      <p:ext uri="{BB962C8B-B14F-4D97-AF65-F5344CB8AC3E}">
        <p14:creationId xmlns="" xmlns:p14="http://schemas.microsoft.com/office/powerpoint/2010/main" val="26598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План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1 Джерела </a:t>
            </a:r>
            <a:r>
              <a:rPr lang="uk-UA" dirty="0" smtClean="0"/>
              <a:t>забруднення.</a:t>
            </a:r>
            <a:endParaRPr lang="uk-UA" dirty="0"/>
          </a:p>
          <a:p>
            <a:r>
              <a:rPr lang="uk-UA" dirty="0"/>
              <a:t>2</a:t>
            </a:r>
            <a:r>
              <a:rPr lang="uk-UA" dirty="0" smtClean="0"/>
              <a:t>Втручання людини.</a:t>
            </a:r>
          </a:p>
          <a:p>
            <a:r>
              <a:rPr lang="uk-UA" dirty="0" smtClean="0"/>
              <a:t>3 Забруднення середовища. </a:t>
            </a:r>
          </a:p>
          <a:p>
            <a:r>
              <a:rPr lang="uk-UA" dirty="0" smtClean="0"/>
              <a:t>4 </a:t>
            </a:r>
            <a:r>
              <a:rPr lang="uk-UA" dirty="0"/>
              <a:t> </a:t>
            </a:r>
            <a:r>
              <a:rPr lang="uk-UA" dirty="0" smtClean="0"/>
              <a:t>Висновок.</a:t>
            </a:r>
          </a:p>
          <a:p>
            <a:r>
              <a:rPr lang="uk-UA" dirty="0" smtClean="0"/>
              <a:t>5  Джерела.</a:t>
            </a:r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84164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066800"/>
          </a:xfrm>
        </p:spPr>
        <p:txBody>
          <a:bodyPr/>
          <a:lstStyle/>
          <a:p>
            <a:r>
              <a:rPr lang="uk-UA" dirty="0" smtClean="0"/>
              <a:t>    Джерела забруднення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4488" y="1700808"/>
            <a:ext cx="6588224" cy="494116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err="1"/>
              <a:t>Джерела</a:t>
            </a:r>
            <a:r>
              <a:rPr lang="ru-RU" dirty="0"/>
              <a:t> </a:t>
            </a:r>
            <a:r>
              <a:rPr lang="ru-RU" dirty="0" err="1"/>
              <a:t>забруднення</a:t>
            </a:r>
            <a:r>
              <a:rPr lang="ru-RU" dirty="0"/>
              <a:t> </a:t>
            </a:r>
            <a:r>
              <a:rPr lang="ru-RU" dirty="0" err="1"/>
              <a:t>дуже</a:t>
            </a:r>
            <a:r>
              <a:rPr lang="ru-RU" dirty="0"/>
              <a:t> </a:t>
            </a:r>
            <a:r>
              <a:rPr lang="ru-RU" dirty="0" err="1"/>
              <a:t>різноманітні</a:t>
            </a:r>
            <a:r>
              <a:rPr lang="ru-RU" dirty="0"/>
              <a:t>: </a:t>
            </a:r>
            <a:r>
              <a:rPr lang="ru-RU" dirty="0" err="1"/>
              <a:t>серед</a:t>
            </a:r>
            <a:r>
              <a:rPr lang="ru-RU" dirty="0"/>
              <a:t> них не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промис­лові</a:t>
            </a:r>
            <a:r>
              <a:rPr lang="ru-RU" dirty="0"/>
              <a:t> </a:t>
            </a:r>
            <a:r>
              <a:rPr lang="ru-RU" dirty="0" err="1"/>
              <a:t>підприємства</a:t>
            </a:r>
            <a:r>
              <a:rPr lang="ru-RU" dirty="0"/>
              <a:t> і </a:t>
            </a:r>
            <a:r>
              <a:rPr lang="ru-RU" dirty="0" err="1"/>
              <a:t>паливно-енергетичний</a:t>
            </a:r>
            <a:r>
              <a:rPr lang="ru-RU" dirty="0"/>
              <a:t> комплекс, але і </a:t>
            </a:r>
            <a:r>
              <a:rPr lang="ru-RU" dirty="0" err="1"/>
              <a:t>побутові</a:t>
            </a:r>
            <a:r>
              <a:rPr lang="ru-RU" dirty="0"/>
              <a:t> </a:t>
            </a:r>
            <a:r>
              <a:rPr lang="ru-RU" dirty="0" err="1"/>
              <a:t>відходи</a:t>
            </a:r>
            <a:r>
              <a:rPr lang="ru-RU" dirty="0"/>
              <a:t>, </a:t>
            </a:r>
            <a:r>
              <a:rPr lang="ru-RU" dirty="0" err="1"/>
              <a:t>відходи</a:t>
            </a:r>
            <a:r>
              <a:rPr lang="ru-RU" dirty="0"/>
              <a:t> </a:t>
            </a:r>
            <a:r>
              <a:rPr lang="ru-RU" dirty="0" err="1"/>
              <a:t>тваринництва</a:t>
            </a:r>
            <a:r>
              <a:rPr lang="ru-RU" dirty="0"/>
              <a:t>, транспорту,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хімічні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людина</a:t>
            </a:r>
            <a:r>
              <a:rPr lang="ru-RU" dirty="0"/>
              <a:t> </a:t>
            </a:r>
            <a:r>
              <a:rPr lang="ru-RU" dirty="0" err="1"/>
              <a:t>цілеспрямовано</a:t>
            </a:r>
            <a:r>
              <a:rPr lang="ru-RU" dirty="0"/>
              <a:t> вводить до </a:t>
            </a:r>
            <a:r>
              <a:rPr lang="ru-RU" dirty="0" err="1"/>
              <a:t>екосистеми</a:t>
            </a:r>
            <a:r>
              <a:rPr lang="ru-RU" dirty="0"/>
              <a:t> для </a:t>
            </a:r>
            <a:r>
              <a:rPr lang="ru-RU" dirty="0" err="1"/>
              <a:t>захисту</a:t>
            </a:r>
            <a:r>
              <a:rPr lang="ru-RU" dirty="0"/>
              <a:t> </a:t>
            </a:r>
            <a:r>
              <a:rPr lang="ru-RU" dirty="0" err="1"/>
              <a:t>корисних</a:t>
            </a:r>
            <a:r>
              <a:rPr lang="ru-RU" dirty="0"/>
              <a:t> </a:t>
            </a:r>
            <a:r>
              <a:rPr lang="ru-RU" dirty="0" err="1"/>
              <a:t>продуцентів</a:t>
            </a:r>
            <a:r>
              <a:rPr lang="ru-RU" dirty="0"/>
              <a:t> і </a:t>
            </a:r>
            <a:r>
              <a:rPr lang="ru-RU" dirty="0" err="1"/>
              <a:t>консументів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шкідників</a:t>
            </a:r>
            <a:r>
              <a:rPr lang="ru-RU" dirty="0"/>
              <a:t>, хвороб і </a:t>
            </a:r>
            <a:r>
              <a:rPr lang="ru-RU" dirty="0" err="1"/>
              <a:t>бур'янів</a:t>
            </a:r>
            <a:r>
              <a:rPr lang="ru-RU" dirty="0"/>
              <a:t>.</a:t>
            </a:r>
            <a:endParaRPr lang="uk-UA" dirty="0"/>
          </a:p>
          <a:p>
            <a:pPr marL="109728" indent="0">
              <a:buNone/>
            </a:pPr>
            <a:endParaRPr lang="uk-UA" dirty="0"/>
          </a:p>
        </p:txBody>
      </p:sp>
      <p:pic>
        <p:nvPicPr>
          <p:cNvPr id="3074" name="Picture 2" descr="G:\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9" y="1556792"/>
            <a:ext cx="2268126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9" y="4931360"/>
            <a:ext cx="2423684" cy="1656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0233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066800"/>
          </a:xfrm>
        </p:spPr>
        <p:txBody>
          <a:bodyPr/>
          <a:lstStyle/>
          <a:p>
            <a:r>
              <a:rPr lang="uk-UA" dirty="0" smtClean="0"/>
              <a:t>       Втручання людини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25597"/>
            <a:ext cx="8744872" cy="4377176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Втручання людини у природні процеси різко зростає і може </a:t>
            </a:r>
            <a:r>
              <a:rPr lang="uk-UA" dirty="0" smtClean="0"/>
              <a:t>спричиняти </a:t>
            </a:r>
            <a:r>
              <a:rPr lang="uk-UA" dirty="0"/>
              <a:t>зміну режиму ґрунтових і підземних вод у цілих регіонах, </a:t>
            </a:r>
            <a:r>
              <a:rPr lang="uk-UA" dirty="0" smtClean="0"/>
              <a:t>поверхневого </a:t>
            </a:r>
            <a:r>
              <a:rPr lang="uk-UA" dirty="0"/>
              <a:t>стоку, структури </a:t>
            </a:r>
            <a:r>
              <a:rPr lang="uk-UA" dirty="0" err="1"/>
              <a:t>грунтів</a:t>
            </a:r>
            <a:r>
              <a:rPr lang="uk-UA" dirty="0"/>
              <a:t>, інтенсифікацію ерозійних процесів, </a:t>
            </a:r>
            <a:r>
              <a:rPr lang="uk-UA" dirty="0" smtClean="0"/>
              <a:t>активізацію </a:t>
            </a:r>
            <a:r>
              <a:rPr lang="uk-UA" dirty="0"/>
              <a:t>геохімічних та хімічних процесів у атмосфері, гідросфері та літосфері, зміни мікроклімату тощо. Сучасна діяльність, наприклад</a:t>
            </a:r>
            <a:r>
              <a:rPr lang="uk-UA"/>
              <a:t>, </a:t>
            </a:r>
            <a:r>
              <a:rPr lang="uk-UA" smtClean="0"/>
              <a:t>будівництво </a:t>
            </a:r>
            <a:r>
              <a:rPr lang="uk-UA" dirty="0"/>
              <a:t>гідротехнічних споруд, шахт, рудників, доріг, свердловин, водойм, дамб, деформація суші ядерними вибухами, будівництво гігантських міст, обводнення і озеленення пустель, та інші повсякденні аспекти діяльності людини, вже викликали значні видимі і приховані </a:t>
            </a:r>
            <a:r>
              <a:rPr lang="uk-UA" dirty="0" err="1"/>
              <a:t>змінидовкілля</a:t>
            </a:r>
            <a:r>
              <a:rPr lang="uk-UA" dirty="0"/>
              <a:t>.</a:t>
            </a:r>
          </a:p>
        </p:txBody>
      </p:sp>
      <p:pic>
        <p:nvPicPr>
          <p:cNvPr id="2050" name="Picture 2" descr="G:\1330948497_793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5074606"/>
            <a:ext cx="1921578" cy="1718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29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00350" cy="546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0441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0668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74656"/>
            <a:ext cx="8418893" cy="533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2271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3619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Джерела викидів довкілля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30219841"/>
              </p:ext>
            </p:extLst>
          </p:nvPr>
        </p:nvGraphicFramePr>
        <p:xfrm>
          <a:off x="71406" y="214290"/>
          <a:ext cx="9072594" cy="6848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74438"/>
                <a:gridCol w="2458204"/>
                <a:gridCol w="4139952"/>
              </a:tblGrid>
              <a:tr h="555950"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Галузь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промисловості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Вид викидів</a:t>
                      </a:r>
                      <a:endParaRPr lang="uk-UA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Шкідливість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063554"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Вугільна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мета­лоброб-на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па­перова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Викиди, які містять част-ки піску, породи та інші механічні домішки</a:t>
                      </a:r>
                      <a:endParaRPr lang="uk-UA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Можуть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порушувати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природні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еко-системи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санітарний</a:t>
                      </a:r>
                      <a:r>
                        <a:rPr lang="ru-RU" sz="2000" dirty="0">
                          <a:effectLst/>
                        </a:rPr>
                        <a:t> режим, </a:t>
                      </a:r>
                      <a:r>
                        <a:rPr lang="ru-RU" sz="2000" dirty="0" err="1">
                          <a:effectLst/>
                        </a:rPr>
                        <a:t>замулювати</a:t>
                      </a:r>
                      <a:r>
                        <a:rPr lang="ru-RU" sz="2000" dirty="0">
                          <a:effectLst/>
                        </a:rPr>
                        <a:t> дно та берег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595332"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Машинобудівні</a:t>
                      </a:r>
                      <a:r>
                        <a:rPr lang="ru-RU" sz="2000" dirty="0">
                          <a:effectLst/>
                        </a:rPr>
                        <a:t> Заводи, </a:t>
                      </a:r>
                      <a:r>
                        <a:rPr lang="ru-RU" sz="2000" dirty="0" err="1">
                          <a:effectLst/>
                        </a:rPr>
                        <a:t>підпри­ємства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хімічної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промисловості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effectLst/>
                        </a:rPr>
                        <a:t>Викиди</a:t>
                      </a:r>
                      <a:r>
                        <a:rPr lang="ru-RU" sz="2000" dirty="0" smtClean="0">
                          <a:effectLst/>
                        </a:rPr>
                        <a:t> , </a:t>
                      </a:r>
                      <a:r>
                        <a:rPr lang="ru-RU" sz="2000" dirty="0" err="1">
                          <a:effectLst/>
                        </a:rPr>
                        <a:t>що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утворюють-ся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внаслідок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нейтралі-зації</a:t>
                      </a:r>
                      <a:r>
                        <a:rPr lang="ru-RU" sz="2000" dirty="0">
                          <a:effectLst/>
                        </a:rPr>
                        <a:t> та </a:t>
                      </a:r>
                      <a:r>
                        <a:rPr lang="ru-RU" sz="2000" dirty="0" err="1">
                          <a:effectLst/>
                        </a:rPr>
                        <a:t>очищення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стіч</a:t>
                      </a:r>
                      <a:r>
                        <a:rPr lang="ru-RU" sz="2000" dirty="0">
                          <a:effectLst/>
                        </a:rPr>
                        <a:t>-них вод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Довкілля забруднюється солями важких металів, ціанідами, кислотами, токсичними органічними та неорга-нічними сполуками</a:t>
                      </a:r>
                      <a:endParaRPr lang="uk-UA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595332"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Рудозбагачення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вуглезбагачення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шкіряні</a:t>
                      </a:r>
                      <a:r>
                        <a:rPr lang="ru-RU" sz="2000" dirty="0">
                          <a:effectLst/>
                        </a:rPr>
                        <a:t> заводи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Забруднення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які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містять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мікро</a:t>
                      </a:r>
                      <a:r>
                        <a:rPr lang="ru-RU" sz="2000" dirty="0">
                          <a:effectLst/>
                        </a:rPr>
                        <a:t>- та </a:t>
                      </a:r>
                      <a:r>
                        <a:rPr lang="ru-RU" sz="2000" dirty="0" err="1">
                          <a:effectLst/>
                        </a:rPr>
                        <a:t>макроелементи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Забруднення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довкілля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над­мірною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кількістю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мікро</a:t>
                      </a:r>
                      <a:r>
                        <a:rPr lang="ru-RU" sz="2000" dirty="0">
                          <a:effectLst/>
                        </a:rPr>
                        <a:t>- та </a:t>
                      </a:r>
                      <a:r>
                        <a:rPr lang="ru-RU" sz="2000" dirty="0" err="1">
                          <a:effectLst/>
                        </a:rPr>
                        <a:t>макроелементів</a:t>
                      </a:r>
                      <a:r>
                        <a:rPr lang="ru-RU" sz="2000" dirty="0">
                          <a:effectLst/>
                        </a:rPr>
                        <a:t>, в </a:t>
                      </a:r>
                      <a:r>
                        <a:rPr lang="ru-RU" sz="2000" dirty="0" err="1">
                          <a:effectLst/>
                        </a:rPr>
                        <a:t>окремих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випадках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збудниками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зайво-рювань</a:t>
                      </a:r>
                      <a:r>
                        <a:rPr lang="ru-RU" sz="2000" dirty="0">
                          <a:effectLst/>
                        </a:rPr>
                        <a:t>; (</a:t>
                      </a:r>
                      <a:r>
                        <a:rPr lang="ru-RU" sz="2000" dirty="0" err="1">
                          <a:effectLst/>
                        </a:rPr>
                        <a:t>шкіряні</a:t>
                      </a:r>
                      <a:r>
                        <a:rPr lang="ru-RU" sz="2000" dirty="0">
                          <a:effectLst/>
                        </a:rPr>
                        <a:t> заводи)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595332"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Спиртові, цук­рові, крохмало-паточні та інші заводи</a:t>
                      </a:r>
                      <a:endParaRPr lang="uk-UA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Забруднення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які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містять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органічні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сполу-ки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рослинного</a:t>
                      </a:r>
                      <a:r>
                        <a:rPr lang="ru-RU" sz="2000" dirty="0">
                          <a:effectLst/>
                        </a:rPr>
                        <a:t> та </a:t>
                      </a:r>
                      <a:r>
                        <a:rPr lang="ru-RU" sz="2000" dirty="0" err="1">
                          <a:effectLst/>
                        </a:rPr>
                        <a:t>тварин-ного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походження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effectLst/>
                        </a:rPr>
                        <a:t>Забруднення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довкілля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органічними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сполуками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які</a:t>
                      </a:r>
                      <a:r>
                        <a:rPr lang="ru-RU" sz="2000" dirty="0">
                          <a:effectLst/>
                        </a:rPr>
                        <a:t> легко </a:t>
                      </a:r>
                      <a:r>
                        <a:rPr lang="ru-RU" sz="2000" dirty="0" err="1">
                          <a:effectLst/>
                        </a:rPr>
                        <a:t>загнивають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можуть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викликати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інфекційні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захворювання</a:t>
                      </a: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3205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973" y="548680"/>
            <a:ext cx="8229600" cy="1066800"/>
          </a:xfrm>
        </p:spPr>
        <p:txBody>
          <a:bodyPr/>
          <a:lstStyle/>
          <a:p>
            <a:r>
              <a:rPr lang="uk-UA" dirty="0" smtClean="0"/>
              <a:t>         </a:t>
            </a:r>
            <a:r>
              <a:rPr lang="en-US" dirty="0" smtClean="0"/>
              <a:t>   </a:t>
            </a:r>
            <a:r>
              <a:rPr lang="uk-UA" dirty="0" smtClean="0"/>
              <a:t>Висновок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5400" y="1412776"/>
            <a:ext cx="6347048" cy="3888432"/>
          </a:xfrm>
        </p:spPr>
        <p:txBody>
          <a:bodyPr/>
          <a:lstStyle/>
          <a:p>
            <a:r>
              <a:rPr lang="ru-RU" dirty="0" err="1"/>
              <a:t>Забруднення</a:t>
            </a:r>
            <a:r>
              <a:rPr lang="ru-RU" dirty="0"/>
              <a:t> </a:t>
            </a:r>
            <a:r>
              <a:rPr lang="ru-RU" dirty="0" err="1"/>
              <a:t>довкілля</a:t>
            </a:r>
            <a:r>
              <a:rPr lang="ru-RU" dirty="0"/>
              <a:t> </a:t>
            </a:r>
            <a:r>
              <a:rPr lang="ru-RU" dirty="0" err="1"/>
              <a:t>поділяють</a:t>
            </a:r>
            <a:r>
              <a:rPr lang="ru-RU" dirty="0"/>
              <a:t> на </a:t>
            </a:r>
            <a:r>
              <a:rPr lang="ru-RU" dirty="0" err="1"/>
              <a:t>природні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викликані</a:t>
            </a:r>
            <a:r>
              <a:rPr lang="ru-RU" dirty="0"/>
              <a:t> </a:t>
            </a:r>
            <a:r>
              <a:rPr lang="ru-RU" dirty="0" err="1"/>
              <a:t>якими-небудь</a:t>
            </a:r>
            <a:r>
              <a:rPr lang="ru-RU" dirty="0"/>
              <a:t> </a:t>
            </a:r>
            <a:r>
              <a:rPr lang="ru-RU" dirty="0" err="1"/>
              <a:t>природними</a:t>
            </a:r>
            <a:r>
              <a:rPr lang="ru-RU" dirty="0"/>
              <a:t>, часто </a:t>
            </a:r>
            <a:r>
              <a:rPr lang="ru-RU" dirty="0" err="1"/>
              <a:t>катастрофічними</a:t>
            </a:r>
            <a:r>
              <a:rPr lang="ru-RU" dirty="0"/>
              <a:t>, </a:t>
            </a:r>
            <a:r>
              <a:rPr lang="ru-RU" dirty="0" smtClean="0"/>
              <a:t>причинами, </a:t>
            </a:r>
            <a:r>
              <a:rPr lang="ru-RU" dirty="0"/>
              <a:t>і </a:t>
            </a:r>
            <a:r>
              <a:rPr lang="ru-RU" dirty="0" err="1"/>
              <a:t>антропогенні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виникають</a:t>
            </a:r>
            <a:r>
              <a:rPr lang="ru-RU" dirty="0"/>
              <a:t> у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.</a:t>
            </a:r>
            <a:endParaRPr lang="uk-UA" dirty="0"/>
          </a:p>
          <a:p>
            <a:r>
              <a:rPr lang="uk-UA" dirty="0" smtClean="0"/>
              <a:t>Люди не допомагають довкіллю бути більш чистішим.</a:t>
            </a:r>
            <a:endParaRPr lang="uk-UA" dirty="0"/>
          </a:p>
        </p:txBody>
      </p:sp>
      <p:pic>
        <p:nvPicPr>
          <p:cNvPr id="2050" name="Picture 2" descr="G:\Odess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2" y="3573016"/>
            <a:ext cx="2987824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96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</a:t>
            </a:r>
            <a:r>
              <a:rPr lang="en-US" dirty="0" smtClean="0"/>
              <a:t>    </a:t>
            </a:r>
            <a:r>
              <a:rPr lang="uk-UA" dirty="0" smtClean="0"/>
              <a:t>Джерела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eferat.repetitor.ua</a:t>
            </a:r>
            <a:endParaRPr lang="uk-UA" dirty="0"/>
          </a:p>
        </p:txBody>
      </p:sp>
      <p:pic>
        <p:nvPicPr>
          <p:cNvPr id="1026" name="Picture 2" descr="G:\GOOGLE_Vasser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31507"/>
            <a:ext cx="4376266" cy="2788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yandex_eng_logo-1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82913">
            <a:off x="663613" y="4085580"/>
            <a:ext cx="3556965" cy="1132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362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38</TotalTime>
  <Words>363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Вплив хімічних сполук на довкілля.</vt:lpstr>
      <vt:lpstr>               План</vt:lpstr>
      <vt:lpstr>    Джерела забруднення</vt:lpstr>
      <vt:lpstr>       Втручання людини</vt:lpstr>
      <vt:lpstr>Слайд 5</vt:lpstr>
      <vt:lpstr>Слайд 6</vt:lpstr>
      <vt:lpstr>Слайд 7</vt:lpstr>
      <vt:lpstr>            Висновок</vt:lpstr>
      <vt:lpstr>               Джерела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Презинтація на тему:Вплив хімічних сполук на довкілля.</dc:title>
  <dc:creator>Елена</dc:creator>
  <cp:lastModifiedBy>Елена</cp:lastModifiedBy>
  <cp:revision>9</cp:revision>
  <dcterms:created xsi:type="dcterms:W3CDTF">2012-04-26T06:58:26Z</dcterms:created>
  <dcterms:modified xsi:type="dcterms:W3CDTF">2014-10-19T10:18:15Z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341290</vt:lpwstr>
  </property>
  <property fmtid="{D5CDD505-2E9C-101B-9397-08002B2CF9AE}" name="NXPowerLiteVersion" pid="3">
    <vt:lpwstr>D4.1.4</vt:lpwstr>
  </property>
</Properties>
</file>